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2" r:id="rId2"/>
    <p:sldId id="263" r:id="rId3"/>
    <p:sldId id="260" r:id="rId4"/>
    <p:sldId id="258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84" r:id="rId13"/>
    <p:sldId id="286" r:id="rId14"/>
    <p:sldId id="285" r:id="rId15"/>
    <p:sldId id="287" r:id="rId16"/>
    <p:sldId id="270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8" r:id="rId29"/>
    <p:sldId id="290" r:id="rId30"/>
    <p:sldId id="292" r:id="rId31"/>
    <p:sldId id="291" r:id="rId32"/>
    <p:sldId id="289" r:id="rId3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706" y="1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3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6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hdphoto" Target="../media/hdphoto19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23.wdp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8.wdp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2" b="89796" l="5391" r="100000">
                        <a14:foregroundMark x1="52695" y1="54780" x2="52695" y2="54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5818" y="2681212"/>
            <a:ext cx="4824537" cy="271971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20" b="84300" l="0" r="840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84" r="16181" b="26284"/>
          <a:stretch/>
        </p:blipFill>
        <p:spPr>
          <a:xfrm rot="5400000">
            <a:off x="1003918" y="2820618"/>
            <a:ext cx="5826440" cy="18586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9" b="89903" l="2544" r="97396">
                        <a14:foregroundMark x1="78861" y1="46402" x2="78861" y2="46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66" r="17051" b="22866"/>
          <a:stretch/>
        </p:blipFill>
        <p:spPr>
          <a:xfrm rot="5400000">
            <a:off x="3270957" y="2920049"/>
            <a:ext cx="5688633" cy="20980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95083" y="2628796"/>
            <a:ext cx="4697759" cy="26482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6354" y1="14071" x2="16354" y2="14071"/>
                        <a14:foregroundMark x1="27862" y1="13534" x2="27862" y2="13534"/>
                        <a14:foregroundMark x1="17868" y1="22556" x2="17868" y2="22556"/>
                        <a14:foregroundMark x1="12053" y1="50591" x2="12053" y2="50591"/>
                        <a14:foregroundMark x1="11084" y1="53813" x2="11084" y2="53813"/>
                        <a14:foregroundMark x1="33677" y1="41890" x2="33677" y2="41890"/>
                        <a14:foregroundMark x1="38462" y1="43609" x2="38462" y2="43609"/>
                        <a14:foregroundMark x1="90430" y1="33512" x2="90430" y2="33512"/>
                        <a14:foregroundMark x1="92187" y1="29646" x2="92187" y2="29646"/>
                        <a14:foregroundMark x1="5451" y1="34264" x2="5451" y2="34264"/>
                        <a14:foregroundMark x1="47971" y1="43609" x2="47971" y2="43609"/>
                        <a14:foregroundMark x1="42706" y1="19466" x2="42706" y2="19466"/>
                        <a14:foregroundMark x1="30769" y1="22920" x2="30769" y2="22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42683" y="2781196"/>
            <a:ext cx="4697759" cy="26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4" b="95489" l="0" r="89885">
                        <a14:foregroundMark x1="9146" y1="24490" x2="9146" y2="24490"/>
                        <a14:foregroundMark x1="11811" y1="36735" x2="11811" y2="36735"/>
                        <a14:foregroundMark x1="17807" y1="51665" x2="17807" y2="51665"/>
                        <a14:foregroundMark x1="25803" y1="46617" x2="25803" y2="46617"/>
                        <a14:foregroundMark x1="31799" y1="37916" x2="31799" y2="37916"/>
                        <a14:foregroundMark x1="30709" y1="61547" x2="30709" y2="61547"/>
                        <a14:foregroundMark x1="30709" y1="73362" x2="30709" y2="73362"/>
                        <a14:foregroundMark x1="21805" y1="65091" x2="21805" y2="65091"/>
                        <a14:foregroundMark x1="5391" y1="74221" x2="5391" y2="74221"/>
                        <a14:foregroundMark x1="17383" y1="70247" x2="17383" y2="70247"/>
                        <a14:foregroundMark x1="11145" y1="62728" x2="11145" y2="62728"/>
                        <a14:foregroundMark x1="22714" y1="75403" x2="22714" y2="75403"/>
                        <a14:foregroundMark x1="28468" y1="79270" x2="28468" y2="79270"/>
                        <a14:foregroundMark x1="24470" y1="79699" x2="24470" y2="79699"/>
                        <a14:foregroundMark x1="27377" y1="32760" x2="27377" y2="32760"/>
                        <a14:foregroundMark x1="33616" y1="17401" x2="33616" y2="17401"/>
                        <a14:foregroundMark x1="31799" y1="44576" x2="31799" y2="44576"/>
                        <a14:foregroundMark x1="50697" y1="58754" x2="50697" y2="58754"/>
                        <a14:foregroundMark x1="60024" y1="44253" x2="60024" y2="44253"/>
                        <a14:foregroundMark x1="32950" y1="26853" x2="32950" y2="26853"/>
                        <a14:foregroundMark x1="36705" y1="15789" x2="36705" y2="15789"/>
                        <a14:foregroundMark x1="36947" y1="75403" x2="36947" y2="75403"/>
                        <a14:foregroundMark x1="41127" y1="80451" x2="41127" y2="80451"/>
                        <a14:foregroundMark x1="57783" y1="23201" x2="57783" y2="23201"/>
                        <a14:foregroundMark x1="42944" y1="12030" x2="42944" y2="12030"/>
                        <a14:foregroundMark x1="39431" y1="9667" x2="39431" y2="9667"/>
                        <a14:foregroundMark x1="34282" y1="12567" x2="34282" y2="12567"/>
                        <a14:foregroundMark x1="45669" y1="10741" x2="45669" y2="10741"/>
                        <a14:foregroundMark x1="47789" y1="8271" x2="47789" y2="8271"/>
                        <a14:foregroundMark x1="49788" y1="9023" x2="49788" y2="9023"/>
                        <a14:foregroundMark x1="39431" y1="79699" x2="39431" y2="79699"/>
                        <a14:foregroundMark x1="35433" y1="82170" x2="35433" y2="82170"/>
                        <a14:foregroundMark x1="37250" y1="84640" x2="37250" y2="84640"/>
                        <a14:foregroundMark x1="41308" y1="85392" x2="41308" y2="85392"/>
                        <a14:foregroundMark x1="47547" y1="83351" x2="47547" y2="83351"/>
                        <a14:foregroundMark x1="44700" y1="84103" x2="44700" y2="84103"/>
                        <a14:foregroundMark x1="45488" y1="87755" x2="45488" y2="87755"/>
                        <a14:foregroundMark x1="40521" y1="87111" x2="40521" y2="87111"/>
                        <a14:foregroundMark x1="42217" y1="87111" x2="42217" y2="87111"/>
                        <a14:foregroundMark x1="40521" y1="88400" x2="40521" y2="88400"/>
                        <a14:foregroundMark x1="49970" y1="85392" x2="49970" y2="85392"/>
                        <a14:foregroundMark x1="44155" y1="88722" x2="44155" y2="88722"/>
                        <a14:foregroundMark x1="37916" y1="11923" x2="37916" y2="11923"/>
                        <a14:foregroundMark x1="35918" y1="12245" x2="35918" y2="12245"/>
                        <a14:foregroundMark x1="32102" y1="14286" x2="32102" y2="14286"/>
                        <a14:backgroundMark x1="30588" y1="9989" x2="30588" y2="9989"/>
                        <a14:backgroundMark x1="31738" y1="92911" x2="31738" y2="9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501"/>
          <a:stretch/>
        </p:blipFill>
        <p:spPr>
          <a:xfrm rot="5400000">
            <a:off x="-900610" y="2720123"/>
            <a:ext cx="5040561" cy="38660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93961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553"/>
          <a:stretch/>
        </p:blipFill>
        <p:spPr>
          <a:xfrm rot="5400000">
            <a:off x="3198016" y="2847107"/>
            <a:ext cx="5484271" cy="34563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4" b="89936" l="0" r="89968">
                        <a14:foregroundMark x1="67317" y1="55717" x2="67317" y2="55717"/>
                        <a14:foregroundMark x1="66954" y1="44203" x2="66954" y2="44203"/>
                        <a14:foregroundMark x1="67317" y1="37118" x2="67317" y2="37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26"/>
          <a:stretch/>
        </p:blipFill>
        <p:spPr>
          <a:xfrm rot="5400000">
            <a:off x="6785280" y="2683394"/>
            <a:ext cx="5349774" cy="3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5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460" b="74329" l="0" r="84434">
                        <a14:foregroundMark x1="20594" y1="68636" x2="20594" y2="68636"/>
                        <a14:foregroundMark x1="24167" y1="66595" x2="24167" y2="66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78" r="14911" b="23186"/>
          <a:stretch/>
        </p:blipFill>
        <p:spPr>
          <a:xfrm rot="5700000">
            <a:off x="2162853" y="2274499"/>
            <a:ext cx="5835377" cy="24640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4" b="73108" l="0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47" r="10296" b="27765"/>
          <a:stretch/>
        </p:blipFill>
        <p:spPr>
          <a:xfrm rot="5400000">
            <a:off x="4391980" y="2024844"/>
            <a:ext cx="6264696" cy="2448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3" b="89936" l="0" r="92465">
                        <a14:foregroundMark x1="9079" y1="29630" x2="9079" y2="29630"/>
                        <a14:foregroundMark x1="69088" y1="25121" x2="69088" y2="25121"/>
                        <a14:foregroundMark x1="70222" y1="73349" x2="70222" y2="73349"/>
                        <a14:foregroundMark x1="75987" y1="73188" x2="75987" y2="73188"/>
                        <a14:foregroundMark x1="77576" y1="75121" x2="77576" y2="75121"/>
                        <a14:foregroundMark x1="78121" y1="76087" x2="78121" y2="7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01088" y="1802642"/>
            <a:ext cx="6408712" cy="36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90" b="97315" l="0" r="835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199" r="17451"/>
          <a:stretch/>
        </p:blipFill>
        <p:spPr>
          <a:xfrm rot="5400000">
            <a:off x="-1612597" y="2196773"/>
            <a:ext cx="5661248" cy="308514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2" b="96778" l="0" r="69049">
                        <a14:foregroundMark x1="64567" y1="49731" x2="64567" y2="49731"/>
                        <a14:foregroundMark x1="63537" y1="46079" x2="63537" y2="46079"/>
                        <a14:foregroundMark x1="64749" y1="50483" x2="64749" y2="50483"/>
                        <a14:foregroundMark x1="64809" y1="55102" x2="64809" y2="55102"/>
                        <a14:foregroundMark x1="64204" y1="60473" x2="64204" y2="60473"/>
                        <a14:foregroundMark x1="64022" y1="62299" x2="64022" y2="62299"/>
                        <a14:foregroundMark x1="64143" y1="65091" x2="64143" y2="65091"/>
                        <a14:foregroundMark x1="63901" y1="65951" x2="63901" y2="65951"/>
                        <a14:foregroundMark x1="65354" y1="78518" x2="65354" y2="78518"/>
                        <a14:foregroundMark x1="64567" y1="72503" x2="64567" y2="72503"/>
                        <a14:foregroundMark x1="64204" y1="53061" x2="64204" y2="53061"/>
                        <a14:foregroundMark x1="65778" y1="31686" x2="65778" y2="31686"/>
                        <a14:foregroundMark x1="67535" y1="32116" x2="67535" y2="32116"/>
                        <a14:backgroundMark x1="7571" y1="31364" x2="7571" y2="31364"/>
                        <a14:backgroundMark x1="8722" y1="84962" x2="8722" y2="84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00"/>
          <a:stretch/>
        </p:blipFill>
        <p:spPr>
          <a:xfrm rot="5400000">
            <a:off x="2486257" y="2202375"/>
            <a:ext cx="4725146" cy="386602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21251"/>
          <a:stretch/>
        </p:blipFill>
        <p:spPr>
          <a:xfrm rot="5400000">
            <a:off x="5820938" y="1806329"/>
            <a:ext cx="4536506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7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35431" t="29449" r="47244" b="2291"/>
          <a:stretch/>
        </p:blipFill>
        <p:spPr>
          <a:xfrm rot="60000" flipH="1">
            <a:off x="3886458" y="1364782"/>
            <a:ext cx="1880373" cy="3974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41756" t="56495" r="45570" b="2291"/>
          <a:stretch/>
        </p:blipFill>
        <p:spPr>
          <a:xfrm>
            <a:off x="6528648" y="3428028"/>
            <a:ext cx="1320921" cy="2304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4407" t="11100" r="51181" b="3759"/>
          <a:stretch/>
        </p:blipFill>
        <p:spPr>
          <a:xfrm>
            <a:off x="107504" y="-608395"/>
            <a:ext cx="3744416" cy="700568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5801370" y="3284012"/>
            <a:ext cx="2540258" cy="259228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endCxn id="5" idx="2"/>
          </p:cNvCxnSpPr>
          <p:nvPr/>
        </p:nvCxnSpPr>
        <p:spPr>
          <a:xfrm>
            <a:off x="5009282" y="4148108"/>
            <a:ext cx="792088" cy="43204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27774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28344" t="38990" r="42519" b="1558"/>
          <a:stretch/>
        </p:blipFill>
        <p:spPr>
          <a:xfrm>
            <a:off x="-684584" y="116632"/>
            <a:ext cx="5328592" cy="583264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0313" t="78625" r="44882" b="1943"/>
          <a:stretch/>
        </p:blipFill>
        <p:spPr>
          <a:xfrm>
            <a:off x="5325613" y="3032956"/>
            <a:ext cx="3635896" cy="1527897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5240050" y="1844824"/>
            <a:ext cx="3796446" cy="3600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14" idx="2"/>
          </p:cNvCxnSpPr>
          <p:nvPr/>
        </p:nvCxnSpPr>
        <p:spPr>
          <a:xfrm flipV="1">
            <a:off x="3491880" y="3645024"/>
            <a:ext cx="1748170" cy="1152128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6213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26770" t="37523" r="38187" b="8898"/>
          <a:stretch/>
        </p:blipFill>
        <p:spPr>
          <a:xfrm>
            <a:off x="5436096" y="3068960"/>
            <a:ext cx="2952328" cy="242157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292080" y="2636912"/>
            <a:ext cx="3384376" cy="345638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6769" t="41191" r="38188" b="1558"/>
          <a:stretch/>
        </p:blipFill>
        <p:spPr>
          <a:xfrm>
            <a:off x="74270" y="1556792"/>
            <a:ext cx="4929778" cy="4320480"/>
          </a:xfrm>
          <a:prstGeom prst="rect">
            <a:avLst/>
          </a:prstGeom>
        </p:spPr>
      </p:pic>
      <p:cxnSp>
        <p:nvCxnSpPr>
          <p:cNvPr id="7" name="Gerader Verbinder 6"/>
          <p:cNvCxnSpPr>
            <a:endCxn id="2" idx="2"/>
          </p:cNvCxnSpPr>
          <p:nvPr/>
        </p:nvCxnSpPr>
        <p:spPr>
          <a:xfrm flipV="1">
            <a:off x="3995936" y="4365104"/>
            <a:ext cx="1296144" cy="1296144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505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48606" t="45180" r="38707" b="30354"/>
          <a:stretch/>
        </p:blipFill>
        <p:spPr>
          <a:xfrm>
            <a:off x="5868144" y="2492896"/>
            <a:ext cx="2088232" cy="216024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7169" t="10275" r="25582" b="6052"/>
          <a:stretch/>
        </p:blipFill>
        <p:spPr>
          <a:xfrm>
            <a:off x="1547664" y="1772816"/>
            <a:ext cx="3456384" cy="328356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436096" y="2204864"/>
            <a:ext cx="2880320" cy="273630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>
            <a:endCxn id="8" idx="2"/>
          </p:cNvCxnSpPr>
          <p:nvPr/>
        </p:nvCxnSpPr>
        <p:spPr>
          <a:xfrm>
            <a:off x="3707904" y="3573016"/>
            <a:ext cx="1728192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285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3856" t="10365" r="33856" b="2289"/>
          <a:stretch/>
        </p:blipFill>
        <p:spPr>
          <a:xfrm>
            <a:off x="2699792" y="548680"/>
            <a:ext cx="40189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4644" t="10365" r="34644" b="1558"/>
          <a:stretch/>
        </p:blipFill>
        <p:spPr>
          <a:xfrm>
            <a:off x="2843808" y="548680"/>
            <a:ext cx="3744416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101" t="20641" r="31494"/>
          <a:stretch/>
        </p:blipFill>
        <p:spPr>
          <a:xfrm>
            <a:off x="2339752" y="692696"/>
            <a:ext cx="4879435" cy="55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08384" y="952411"/>
            <a:ext cx="5534025" cy="49149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768" y="692696"/>
            <a:ext cx="55911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01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788" b="90000" l="5170" r="89984">
                        <a14:foregroundMark x1="34976" y1="75091" x2="34976" y2="75091"/>
                        <a14:foregroundMark x1="42730" y1="76000" x2="42730" y2="76000"/>
                        <a14:foregroundMark x1="47415" y1="76606" x2="47415" y2="76606"/>
                        <a14:foregroundMark x1="31018" y1="74545" x2="31018" y2="74545"/>
                        <a14:foregroundMark x1="26494" y1="72606" x2="26494" y2="72606"/>
                        <a14:foregroundMark x1="28837" y1="73758" x2="28837" y2="73758"/>
                        <a14:foregroundMark x1="37318" y1="75394" x2="37318" y2="75394"/>
                        <a14:foregroundMark x1="39499" y1="76121" x2="39499" y2="76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21" r="4801" b="18480"/>
          <a:stretch/>
        </p:blipFill>
        <p:spPr>
          <a:xfrm>
            <a:off x="-211460" y="1844824"/>
            <a:ext cx="4896544" cy="3744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44" b="96301" l="9914" r="899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56" r="21729"/>
          <a:stretch/>
        </p:blipFill>
        <p:spPr>
          <a:xfrm rot="16200000">
            <a:off x="5372708" y="1044116"/>
            <a:ext cx="4248472" cy="51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83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8012540" y="2626947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32119"/>
            <a:ext cx="1640340" cy="514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321119"/>
            <a:ext cx="1231638" cy="10156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Board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Mongoose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321119"/>
            <a:ext cx="1080120" cy="1015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329448"/>
            <a:ext cx="1080120" cy="10156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2893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2893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</a:t>
            </a:r>
            <a:r>
              <a:rPr lang="de-DE" sz="1000" dirty="0"/>
              <a:t>1</a:t>
            </a:r>
            <a:r>
              <a:rPr lang="de-DE" sz="1000" dirty="0" smtClean="0"/>
              <a:t>0Hz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7204293" y="2892839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8023847" y="32674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1" y="3345088"/>
            <a:ext cx="2191707" cy="127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8014397" y="204089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881575" y="1196627"/>
            <a:ext cx="83386" cy="21822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7221543" y="2209158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  <p:sp>
        <p:nvSpPr>
          <p:cNvPr id="85" name="Textfeld 84"/>
          <p:cNvSpPr txBox="1"/>
          <p:nvPr/>
        </p:nvSpPr>
        <p:spPr>
          <a:xfrm>
            <a:off x="6483502" y="2513474"/>
            <a:ext cx="596053" cy="707886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Run </a:t>
            </a:r>
          </a:p>
          <a:p>
            <a:r>
              <a:rPr lang="de-DE" sz="1000" dirty="0" err="1" smtClean="0"/>
              <a:t>control</a:t>
            </a:r>
            <a:r>
              <a:rPr lang="de-DE" sz="1000" dirty="0" smtClean="0"/>
              <a:t> </a:t>
            </a:r>
          </a:p>
          <a:p>
            <a:r>
              <a:rPr lang="de-DE" sz="1000" dirty="0" err="1" smtClean="0"/>
              <a:t>loop</a:t>
            </a:r>
            <a:r>
              <a:rPr lang="de-DE" sz="1000" dirty="0" smtClean="0"/>
              <a:t> at </a:t>
            </a:r>
          </a:p>
          <a:p>
            <a:r>
              <a:rPr lang="de-DE" sz="1000" dirty="0" smtClean="0"/>
              <a:t>100 Hz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522" y1="28260" x2="47522" y2="28260"/>
                        <a14:backgroundMark x1="47658" y1="44936" x2="47658" y2="44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15751" r="27551" b="23350"/>
          <a:stretch/>
        </p:blipFill>
        <p:spPr>
          <a:xfrm rot="5400000">
            <a:off x="-2160748" y="1088740"/>
            <a:ext cx="5256584" cy="417646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0" t="17051" r="19676" b="21000"/>
          <a:stretch/>
        </p:blipFill>
        <p:spPr>
          <a:xfrm rot="5400000">
            <a:off x="6633829" y="1619199"/>
            <a:ext cx="4752528" cy="311554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61" b="97514" l="9914" r="89950">
                        <a14:backgroundMark x1="51342" y1="74955" x2="51342" y2="74955"/>
                        <a14:backgroundMark x1="52387" y1="34142" x2="52387" y2="34142"/>
                        <a14:backgroundMark x1="49204" y1="31110" x2="49204" y2="311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6817" r="11013" b="1833"/>
          <a:stretch/>
        </p:blipFill>
        <p:spPr>
          <a:xfrm rot="5400000">
            <a:off x="2163599" y="1012865"/>
            <a:ext cx="5294091" cy="479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92" b="86501" l="5575" r="986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6589" b="10225"/>
          <a:stretch/>
        </p:blipFill>
        <p:spPr>
          <a:xfrm rot="5400000">
            <a:off x="3674347" y="1734365"/>
            <a:ext cx="5683738" cy="3312368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970" b="83091" l="9855" r="749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0" t="27622" r="23001" b="15678"/>
          <a:stretch/>
        </p:blipFill>
        <p:spPr>
          <a:xfrm>
            <a:off x="899592" y="1916832"/>
            <a:ext cx="352839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01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091" l="5250" r="95880">
                        <a14:foregroundMark x1="8401" y1="59091" x2="8401" y2="5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3739344" cy="49857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05338"/>
            <a:ext cx="4464496" cy="59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7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626688" y="2708920"/>
            <a:ext cx="1321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>
            <a:off x="2935915" y="3223117"/>
            <a:ext cx="1063842" cy="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2342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2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Planner</a:t>
            </a:r>
            <a:endParaRPr lang="de-DE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</a:t>
            </a:r>
            <a:endParaRPr lang="de-DE" sz="105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Bare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Metal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C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 flipV="1">
            <a:off x="932655" y="4492872"/>
            <a:ext cx="860585" cy="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Bildschirmpräsentation (4:3)</PresentationFormat>
  <Paragraphs>202</Paragraphs>
  <Slides>32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2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113</cp:revision>
  <dcterms:created xsi:type="dcterms:W3CDTF">2016-06-30T08:52:21Z</dcterms:created>
  <dcterms:modified xsi:type="dcterms:W3CDTF">2017-02-25T23:28:11Z</dcterms:modified>
</cp:coreProperties>
</file>